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d791686e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d791686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d791686e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d791686e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d791686e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d791686e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d791686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d791686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d791686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d791686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791686e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d791686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d791686e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d791686e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791686e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d791686e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2125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00" y="-10675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10297" r="0" t="0"/>
          <a:stretch/>
        </p:blipFill>
        <p:spPr>
          <a:xfrm>
            <a:off x="0" y="-458376"/>
            <a:ext cx="9092500" cy="57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00" y="-90987"/>
            <a:ext cx="9467500" cy="53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2500"/>
            <a:ext cx="9062502" cy="54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4450" y="-901250"/>
            <a:ext cx="10746225" cy="60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85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825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